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holzbau.de/index.html" TargetMode="External"/><Relationship Id="rId3" Type="http://schemas.openxmlformats.org/officeDocument/2006/relationships/hyperlink" Target="https://azure.spreeholzbau.de/paket-616f8ed8b1ad468881b038c8582d89b2/holzbau-in-berlin-berblick-ber-m-glichkeiten-verfahren-und-entscheidun-0de4efb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erklärt: Von Dachausbau bis Carport</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in Berlin: Überblick über Möglichkeiten, Verfahren und Entscheidungskriterien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